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85E5F-CA6B-4245-91CB-84F67F2DA178}" type="datetimeFigureOut">
              <a:rPr lang="en-US" smtClean="0"/>
              <a:t>1/5/15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85D2D-AF71-814B-B1F3-988A7918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85D2D-AF71-814B-B1F3-988A7918E7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3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85D2D-AF71-814B-B1F3-988A7918E7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3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85D2D-AF71-814B-B1F3-988A7918E7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3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January 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0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5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9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6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9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8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5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0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 </a:t>
            </a:r>
          </a:p>
          <a:p>
            <a:r>
              <a:rPr lang="en-US" dirty="0" smtClean="0"/>
              <a:t>CLASS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8. APPLICATION: </a:t>
            </a:r>
            <a:r>
              <a:rPr lang="en-US" dirty="0"/>
              <a:t>Explain the usefulness of your investigation results in your life or the lives of others. Express why you feel this information would be beneficial in our everyday world. </a:t>
            </a:r>
          </a:p>
        </p:txBody>
      </p:sp>
    </p:spTree>
    <p:extLst>
      <p:ext uri="{BB962C8B-B14F-4D97-AF65-F5344CB8AC3E}">
        <p14:creationId xmlns:p14="http://schemas.microsoft.com/office/powerpoint/2010/main" val="295986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Observations</a:t>
            </a:r>
            <a:r>
              <a:rPr lang="en-US" dirty="0"/>
              <a:t>: List </a:t>
            </a:r>
            <a:r>
              <a:rPr lang="en-US" dirty="0" smtClean="0"/>
              <a:t>BEGINNING information </a:t>
            </a:r>
            <a:r>
              <a:rPr lang="en-US" dirty="0"/>
              <a:t>including quantitative and qualitative observations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Purpose/Problem</a:t>
            </a:r>
            <a:r>
              <a:rPr lang="en-US" dirty="0"/>
              <a:t>: Identify the purpose or goal of your investigation. </a:t>
            </a:r>
          </a:p>
        </p:txBody>
      </p:sp>
    </p:spTree>
    <p:extLst>
      <p:ext uri="{BB962C8B-B14F-4D97-AF65-F5344CB8AC3E}">
        <p14:creationId xmlns:p14="http://schemas.microsoft.com/office/powerpoint/2010/main" val="160114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3. Hypothesis:  </a:t>
            </a:r>
            <a:r>
              <a:rPr lang="en-US" dirty="0"/>
              <a:t>Predict the outcome of your investigation. </a:t>
            </a:r>
          </a:p>
        </p:txBody>
      </p:sp>
    </p:spTree>
    <p:extLst>
      <p:ext uri="{BB962C8B-B14F-4D97-AF65-F5344CB8AC3E}">
        <p14:creationId xmlns:p14="http://schemas.microsoft.com/office/powerpoint/2010/main" val="410439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4: MATERIALS </a:t>
            </a:r>
            <a:r>
              <a:rPr lang="en-US" dirty="0"/>
              <a:t>needed for the </a:t>
            </a:r>
            <a:r>
              <a:rPr lang="en-US" dirty="0" smtClean="0"/>
              <a:t>experiment:</a:t>
            </a:r>
          </a:p>
        </p:txBody>
      </p:sp>
    </p:spTree>
    <p:extLst>
      <p:ext uri="{BB962C8B-B14F-4D97-AF65-F5344CB8AC3E}">
        <p14:creationId xmlns:p14="http://schemas.microsoft.com/office/powerpoint/2010/main" val="236139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4. PROCEDURE: </a:t>
            </a:r>
            <a:r>
              <a:rPr lang="en-US" dirty="0" smtClean="0"/>
              <a:t>Steps for carrying out the experiment.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5. DATA: </a:t>
            </a:r>
            <a:r>
              <a:rPr lang="en-US" dirty="0"/>
              <a:t>Create a chart, graph, table, picture, </a:t>
            </a:r>
            <a:r>
              <a:rPr lang="en-US" dirty="0" err="1"/>
              <a:t>etc</a:t>
            </a:r>
            <a:r>
              <a:rPr lang="en-US" dirty="0"/>
              <a:t> to support your investigation</a:t>
            </a:r>
          </a:p>
        </p:txBody>
      </p:sp>
    </p:spTree>
    <p:extLst>
      <p:ext uri="{BB962C8B-B14F-4D97-AF65-F5344CB8AC3E}">
        <p14:creationId xmlns:p14="http://schemas.microsoft.com/office/powerpoint/2010/main" val="380710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6. </a:t>
            </a:r>
            <a:r>
              <a:rPr lang="en-US" b="1" dirty="0"/>
              <a:t>Analysis:</a:t>
            </a:r>
            <a:r>
              <a:rPr lang="en-US" dirty="0"/>
              <a:t> </a:t>
            </a:r>
            <a:r>
              <a:rPr lang="en-US" dirty="0" smtClean="0"/>
              <a:t>Identify FINAL </a:t>
            </a:r>
            <a:r>
              <a:rPr lang="en-US" dirty="0"/>
              <a:t>new quantitative/qualitative observations. **CAREFUL: </a:t>
            </a:r>
            <a:r>
              <a:rPr lang="en-US" u="sng" dirty="0"/>
              <a:t>Do not</a:t>
            </a:r>
            <a:r>
              <a:rPr lang="en-US" dirty="0"/>
              <a:t> include inferences**</a:t>
            </a:r>
          </a:p>
        </p:txBody>
      </p:sp>
    </p:spTree>
    <p:extLst>
      <p:ext uri="{BB962C8B-B14F-4D97-AF65-F5344CB8AC3E}">
        <p14:creationId xmlns:p14="http://schemas.microsoft.com/office/powerpoint/2010/main" val="394071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7. </a:t>
            </a:r>
            <a:r>
              <a:rPr lang="en-US" b="1" dirty="0"/>
              <a:t>Conclusion: </a:t>
            </a:r>
            <a:r>
              <a:rPr lang="en-US" dirty="0"/>
              <a:t>Make a final inference/statement about the outcome of your investigation. Indicate whether the results of your investigation were accurate. Express your final thoughts. </a:t>
            </a:r>
          </a:p>
        </p:txBody>
      </p:sp>
    </p:spTree>
    <p:extLst>
      <p:ext uri="{BB962C8B-B14F-4D97-AF65-F5344CB8AC3E}">
        <p14:creationId xmlns:p14="http://schemas.microsoft.com/office/powerpoint/2010/main" val="315964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186</Words>
  <Application>Microsoft Macintosh PowerPoint</Application>
  <PresentationFormat>On-screen Show (4:3)</PresentationFormat>
  <Paragraphs>24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PROJECT TITLE</vt:lpstr>
      <vt:lpstr>OBSERVATIONS </vt:lpstr>
      <vt:lpstr>Purpose</vt:lpstr>
      <vt:lpstr>Hypothesis</vt:lpstr>
      <vt:lpstr>Experiment: Materials</vt:lpstr>
      <vt:lpstr>Experiment: Procedure</vt:lpstr>
      <vt:lpstr>Data</vt:lpstr>
      <vt:lpstr>Analysis</vt:lpstr>
      <vt:lpstr>Conclusion</vt:lpstr>
      <vt:lpstr>Application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ASTEC</dc:creator>
  <cp:lastModifiedBy>Karen Walker</cp:lastModifiedBy>
  <cp:revision>2</cp:revision>
  <dcterms:created xsi:type="dcterms:W3CDTF">2015-01-05T04:27:34Z</dcterms:created>
  <dcterms:modified xsi:type="dcterms:W3CDTF">2015-01-05T15:10:55Z</dcterms:modified>
</cp:coreProperties>
</file>